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5CD60141-EEBD-4EC1-8E34-0344C16A1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18308" y="0"/>
            <a:ext cx="6873692" cy="6858000"/>
          </a:xfrm>
          <a:custGeom>
            <a:avLst/>
            <a:gdLst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0 w 12192000"/>
              <a:gd name="connsiteY6" fmla="*/ 0 h 6858000"/>
              <a:gd name="connsiteX7" fmla="*/ 6700 w 12192000"/>
              <a:gd name="connsiteY7" fmla="*/ 0 h 6858000"/>
              <a:gd name="connsiteX8" fmla="*/ 6700 w 12192000"/>
              <a:gd name="connsiteY8" fmla="*/ 6858000 h 6858000"/>
              <a:gd name="connsiteX9" fmla="*/ 0 w 12192000"/>
              <a:gd name="connsiteY9" fmla="*/ 6858000 h 6858000"/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11328900 w 12192000"/>
              <a:gd name="connsiteY6" fmla="*/ 0 h 6858000"/>
              <a:gd name="connsiteX7" fmla="*/ 0 w 12192000"/>
              <a:gd name="connsiteY7" fmla="*/ 6858000 h 6858000"/>
              <a:gd name="connsiteX8" fmla="*/ 6700 w 12192000"/>
              <a:gd name="connsiteY8" fmla="*/ 0 h 6858000"/>
              <a:gd name="connsiteX9" fmla="*/ 6700 w 12192000"/>
              <a:gd name="connsiteY9" fmla="*/ 6858000 h 6858000"/>
              <a:gd name="connsiteX10" fmla="*/ 0 w 12192000"/>
              <a:gd name="connsiteY10" fmla="*/ 6858000 h 6858000"/>
              <a:gd name="connsiteX0" fmla="*/ 11322200 w 12185300"/>
              <a:gd name="connsiteY0" fmla="*/ 0 h 6858000"/>
              <a:gd name="connsiteX1" fmla="*/ 12185300 w 12185300"/>
              <a:gd name="connsiteY1" fmla="*/ 0 h 6858000"/>
              <a:gd name="connsiteX2" fmla="*/ 12185300 w 12185300"/>
              <a:gd name="connsiteY2" fmla="*/ 6858000 h 6858000"/>
              <a:gd name="connsiteX3" fmla="*/ 5311608 w 12185300"/>
              <a:gd name="connsiteY3" fmla="*/ 6858000 h 6858000"/>
              <a:gd name="connsiteX4" fmla="*/ 11322197 w 12185300"/>
              <a:gd name="connsiteY4" fmla="*/ 4 h 6858000"/>
              <a:gd name="connsiteX5" fmla="*/ 11322198 w 12185300"/>
              <a:gd name="connsiteY5" fmla="*/ 2 h 6858000"/>
              <a:gd name="connsiteX6" fmla="*/ 11322200 w 12185300"/>
              <a:gd name="connsiteY6" fmla="*/ 0 h 6858000"/>
              <a:gd name="connsiteX7" fmla="*/ 0 w 12185300"/>
              <a:gd name="connsiteY7" fmla="*/ 6858000 h 6858000"/>
              <a:gd name="connsiteX8" fmla="*/ 0 w 12185300"/>
              <a:gd name="connsiteY8" fmla="*/ 0 h 6858000"/>
              <a:gd name="connsiteX9" fmla="*/ 0 w 12185300"/>
              <a:gd name="connsiteY9" fmla="*/ 6858000 h 6858000"/>
              <a:gd name="connsiteX0" fmla="*/ 6010592 w 6873692"/>
              <a:gd name="connsiteY0" fmla="*/ 0 h 6858000"/>
              <a:gd name="connsiteX1" fmla="*/ 6873692 w 6873692"/>
              <a:gd name="connsiteY1" fmla="*/ 0 h 6858000"/>
              <a:gd name="connsiteX2" fmla="*/ 6873692 w 6873692"/>
              <a:gd name="connsiteY2" fmla="*/ 6858000 h 6858000"/>
              <a:gd name="connsiteX3" fmla="*/ 0 w 6873692"/>
              <a:gd name="connsiteY3" fmla="*/ 6858000 h 6858000"/>
              <a:gd name="connsiteX4" fmla="*/ 6010589 w 6873692"/>
              <a:gd name="connsiteY4" fmla="*/ 4 h 6858000"/>
              <a:gd name="connsiteX5" fmla="*/ 6010590 w 6873692"/>
              <a:gd name="connsiteY5" fmla="*/ 2 h 6858000"/>
              <a:gd name="connsiteX6" fmla="*/ 6010592 w 6873692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5FCBBA-905A-4FD1-BFBA-F3EE6DA264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81098"/>
            <a:ext cx="8986580" cy="2832404"/>
          </a:xfrm>
        </p:spPr>
        <p:txBody>
          <a:bodyPr anchor="t">
            <a:normAutofit/>
          </a:bodyPr>
          <a:lstStyle>
            <a:lvl1pPr algn="l">
              <a:lnSpc>
                <a:spcPct val="100000"/>
              </a:lnSpc>
              <a:defRPr sz="48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DD287E-F1C8-463F-8429-D1B5B15825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5463522"/>
            <a:ext cx="8986580" cy="650311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1F44ED-7973-4A99-B2CA-A8962BCE0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10/11/2021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DF96F2-D6BE-49AC-A605-5AE87C3F2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17FC50-B13C-4B63-AE64-F71A6EDE6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C75A547-BCD1-42BE-966E-53CA0AB93165}"/>
              </a:ext>
            </a:extLst>
          </p:cNvPr>
          <p:cNvCxnSpPr>
            <a:cxnSpLocks/>
          </p:cNvCxnSpPr>
          <p:nvPr/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71196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A3BF2-BCE9-47D7-B1C0-1F0E4936B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2722E9-C3E4-48AF-996A-495AE659FA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C9E516-382B-4845-93BF-20C16EE0D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10/11/2021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B96E16-F168-442A-843C-5D490D54B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A61BEA-A969-437A-BD8B-CB1B709AD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5985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528449-3E11-45FF-BF3A-651867603E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572500" y="870625"/>
            <a:ext cx="2476499" cy="5029201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C0EAB0-2DFA-4CBA-86B1-1826EF523D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43000" y="870625"/>
            <a:ext cx="7324928" cy="5029201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A22F89-E1F5-45D7-945A-8A2886C4B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10/11/2021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E7E82-5FB8-4289-AD0C-0BA788E14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5A4046-1A2C-41F5-A177-1C3919C20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6308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CD6F3-88F1-4195-8395-57AA096BB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8D06C-EB08-40B3-AFB3-A62F44112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03962F-B413-4C4C-A490-724DDB9E7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10/11/2021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871813-4E87-4C04-835D-76246010B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922BA3-033C-491E-A045-F0052AC19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762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E19AD-2EDD-4B4F-9F9E-46A444184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709738"/>
            <a:ext cx="8520952" cy="2852737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EE5927-21D5-4EBA-A112-CAD1BD38BC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4589466"/>
            <a:ext cx="8520952" cy="813266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EF0D16-9D87-4D76-A5A5-534E24B7D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10/11/2021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65F387-5AAC-45D0-ABCE-B1CF4BC7E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8AF6FE-0006-4F40-A7FB-E0FDBADF7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318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8AADE-587E-4574-B21B-7ABDE5A23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2F9DA5-4DFB-4211-A58A-FFD842C27A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3000" y="2339501"/>
            <a:ext cx="4798979" cy="35505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A99F26-66AF-4614-91CE-C93A24BAC2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0020" y="2339501"/>
            <a:ext cx="4798980" cy="355059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8F678E-59B5-4DF9-ABCB-506B9CB70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10/11/2021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B50A53-317B-444A-9BA2-F69CDBF5D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B269A1-B0FB-4C8F-B6AA-0718C92D3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164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2BBBF-42B2-4A5D-B145-46983A530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133272"/>
            <a:ext cx="9905999" cy="84630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04BE44-5271-4B5D-B649-35E3AF20B4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2999" y="2067127"/>
            <a:ext cx="4798980" cy="710119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D7891E-0C0A-4688-97DD-C0715E3221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43001" y="2864795"/>
            <a:ext cx="4798978" cy="30253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5EAF30-3412-49B0-93D1-596CC2695B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0018" y="2067127"/>
            <a:ext cx="4798981" cy="710119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07B9B7-F41C-4314-9F0C-BB84547FB8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0019" y="2864795"/>
            <a:ext cx="4798982" cy="30253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21587F-6AFC-4906-86EB-6B0A86EEF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10/11/2021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BE2C5-583B-49BC-9864-B01EEF798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39B236-45F5-4CC6-8D53-A6903A1CC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8751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6B206-0678-4577-B79F-760526A5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9300" y="1322615"/>
            <a:ext cx="8175171" cy="4212771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D5FCB8-AFD3-4801-BBD6-9548F4CF7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10/11/2021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6DACF8-CBC0-416B-B28E-EE18C4238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0C7421-FF49-4CE9-87D0-2B4FFE0E3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168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19CBFE-15AA-4447-9F9C-D8B0BEB24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10/11/2021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B48227-EC1E-4063-9682-891A2DB1A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2C6A63-C3F4-4563-A542-9A41AC946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225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900C1-FE18-461C-801C-8626C7759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00200"/>
            <a:ext cx="3932237" cy="1964986"/>
          </a:xfrm>
        </p:spPr>
        <p:txBody>
          <a:bodyPr anchor="b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14CFF3-3406-49E3-9D5A-1BE90FFA5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7451" y="987425"/>
            <a:ext cx="5421548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3D14FF-9082-4BBA-BC7A-F4C5B78599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3662464"/>
            <a:ext cx="3932237" cy="2206523"/>
          </a:xfrm>
        </p:spPr>
        <p:txBody>
          <a:bodyPr/>
          <a:lstStyle>
            <a:lvl1pPr marL="0" indent="0">
              <a:buNone/>
              <a:defRPr sz="16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5A2726-EB8E-4DF7-9A1B-F03BD8C71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10/11/2021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9929BE-611C-4FE6-B0A5-E0FF9DF96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B90B32-1D0E-4BCD-8850-59EA235F7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716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A1460E-1069-4FCA-B04E-28F77C8610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13614" y="987425"/>
            <a:ext cx="5535386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138C1E-867B-4FE9-8783-9B1246AEB7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3657601"/>
            <a:ext cx="3932236" cy="2211388"/>
          </a:xfrm>
        </p:spPr>
        <p:txBody>
          <a:bodyPr/>
          <a:lstStyle>
            <a:lvl1pPr marL="0" indent="0">
              <a:buNone/>
              <a:defRPr sz="16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721568-4870-46F2-9F7E-F41070201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10/11/2021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B3CC65-0E73-45A1-9D4F-3F4559B3B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8C58CD-9BC3-431E-A7B4-D596A7F06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68F756-D171-474C-8B1A-C818032F6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00201"/>
            <a:ext cx="3932236" cy="1959428"/>
          </a:xfrm>
        </p:spPr>
        <p:txBody>
          <a:bodyPr anchor="b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73311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1C2F78B-DEE8-4195-A196-DFC51BDADFF9}"/>
              </a:ext>
            </a:extLst>
          </p:cNvPr>
          <p:cNvSpPr/>
          <p:nvPr/>
        </p:nvSpPr>
        <p:spPr>
          <a:xfrm>
            <a:off x="9749268" y="4070878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1D79D08-4BE8-4799-BE09-5078DFEE2256}"/>
              </a:ext>
            </a:extLst>
          </p:cNvPr>
          <p:cNvSpPr/>
          <p:nvPr/>
        </p:nvSpPr>
        <p:spPr>
          <a:xfrm rot="10800000">
            <a:off x="0" y="0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95D65A1-16CB-407F-993F-2A6D59BCC0C8}"/>
              </a:ext>
            </a:extLst>
          </p:cNvPr>
          <p:cNvCxnSpPr>
            <a:cxnSpLocks/>
          </p:cNvCxnSpPr>
          <p:nvPr/>
        </p:nvCxnSpPr>
        <p:spPr>
          <a:xfrm>
            <a:off x="1233837" y="6172200"/>
            <a:ext cx="976063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A018A2-815D-41B0-A189-FDF7A5E888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872935"/>
            <a:ext cx="9905999" cy="13608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DFAE63-1276-4C7C-BFF5-F5DF1CDB23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332026"/>
            <a:ext cx="9905999" cy="35671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380268-2D73-487C-843B-51648AE181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8157" y="6356350"/>
            <a:ext cx="30933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3CADBD16-5BFB-4D9F-9646-C75D1B53BBB6}" type="datetimeFigureOut">
              <a:rPr lang="en-US" smtClean="0"/>
              <a:pPr/>
              <a:t>10/11/2021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F61E6D-D51F-4BD7-B59D-19AF179177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43000" y="6356350"/>
            <a:ext cx="395915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7701B1-1C93-41C2-AEE1-815DEA51B9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23186" y="6356350"/>
            <a:ext cx="6258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C0722274-0FAA-4649-AA4E-4210F4F32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1165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1" r:id="rId6"/>
    <p:sldLayoutId id="2147483727" r:id="rId7"/>
    <p:sldLayoutId id="2147483728" r:id="rId8"/>
    <p:sldLayoutId id="2147483729" r:id="rId9"/>
    <p:sldLayoutId id="2147483730" r:id="rId10"/>
    <p:sldLayoutId id="2147483732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800" i="1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50292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400" i="1" kern="1200">
          <a:solidFill>
            <a:schemeClr val="tx1"/>
          </a:solidFill>
          <a:latin typeface="+mn-lt"/>
          <a:ea typeface="+mn-ea"/>
          <a:cs typeface="+mn-cs"/>
        </a:defRPr>
      </a:lvl4pPr>
      <a:lvl5pPr marL="7315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4a"/><Relationship Id="rId2" Type="http://schemas.microsoft.com/office/2007/relationships/media" Target="../media/media1.m4a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2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3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2" Type="http://schemas.microsoft.com/office/2007/relationships/media" Target="../media/media4.m4a"/><Relationship Id="rId1" Type="http://schemas.openxmlformats.org/officeDocument/2006/relationships/tags" Target="../tags/tag4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2" Type="http://schemas.microsoft.com/office/2007/relationships/media" Target="../media/media5.m4a"/><Relationship Id="rId1" Type="http://schemas.openxmlformats.org/officeDocument/2006/relationships/tags" Target="../tags/tag5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2" Type="http://schemas.microsoft.com/office/2007/relationships/media" Target="../media/media6.m4a"/><Relationship Id="rId1" Type="http://schemas.openxmlformats.org/officeDocument/2006/relationships/tags" Target="../tags/tag6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m4a"/><Relationship Id="rId2" Type="http://schemas.microsoft.com/office/2007/relationships/media" Target="../media/media7.m4a"/><Relationship Id="rId1" Type="http://schemas.openxmlformats.org/officeDocument/2006/relationships/tags" Target="../tags/tag7.xml"/><Relationship Id="rId6" Type="http://schemas.openxmlformats.org/officeDocument/2006/relationships/image" Target="../media/image2.png"/><Relationship Id="rId5" Type="http://schemas.openxmlformats.org/officeDocument/2006/relationships/image" Target="../media/image3.emf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0105F5E-5B61-4F51-927C-5B28DB7DD9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5882C1C4-D961-459C-91C5-334ABD6E63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1608" y="0"/>
            <a:ext cx="6873692" cy="6858000"/>
          </a:xfrm>
          <a:custGeom>
            <a:avLst/>
            <a:gdLst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0 w 12192000"/>
              <a:gd name="connsiteY6" fmla="*/ 0 h 6858000"/>
              <a:gd name="connsiteX7" fmla="*/ 6700 w 12192000"/>
              <a:gd name="connsiteY7" fmla="*/ 0 h 6858000"/>
              <a:gd name="connsiteX8" fmla="*/ 6700 w 12192000"/>
              <a:gd name="connsiteY8" fmla="*/ 6858000 h 6858000"/>
              <a:gd name="connsiteX9" fmla="*/ 0 w 12192000"/>
              <a:gd name="connsiteY9" fmla="*/ 6858000 h 6858000"/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11328900 w 12192000"/>
              <a:gd name="connsiteY6" fmla="*/ 0 h 6858000"/>
              <a:gd name="connsiteX7" fmla="*/ 0 w 12192000"/>
              <a:gd name="connsiteY7" fmla="*/ 6858000 h 6858000"/>
              <a:gd name="connsiteX8" fmla="*/ 6700 w 12192000"/>
              <a:gd name="connsiteY8" fmla="*/ 0 h 6858000"/>
              <a:gd name="connsiteX9" fmla="*/ 6700 w 12192000"/>
              <a:gd name="connsiteY9" fmla="*/ 6858000 h 6858000"/>
              <a:gd name="connsiteX10" fmla="*/ 0 w 12192000"/>
              <a:gd name="connsiteY10" fmla="*/ 6858000 h 6858000"/>
              <a:gd name="connsiteX0" fmla="*/ 11322200 w 12185300"/>
              <a:gd name="connsiteY0" fmla="*/ 0 h 6858000"/>
              <a:gd name="connsiteX1" fmla="*/ 12185300 w 12185300"/>
              <a:gd name="connsiteY1" fmla="*/ 0 h 6858000"/>
              <a:gd name="connsiteX2" fmla="*/ 12185300 w 12185300"/>
              <a:gd name="connsiteY2" fmla="*/ 6858000 h 6858000"/>
              <a:gd name="connsiteX3" fmla="*/ 5311608 w 12185300"/>
              <a:gd name="connsiteY3" fmla="*/ 6858000 h 6858000"/>
              <a:gd name="connsiteX4" fmla="*/ 11322197 w 12185300"/>
              <a:gd name="connsiteY4" fmla="*/ 4 h 6858000"/>
              <a:gd name="connsiteX5" fmla="*/ 11322198 w 12185300"/>
              <a:gd name="connsiteY5" fmla="*/ 2 h 6858000"/>
              <a:gd name="connsiteX6" fmla="*/ 11322200 w 12185300"/>
              <a:gd name="connsiteY6" fmla="*/ 0 h 6858000"/>
              <a:gd name="connsiteX7" fmla="*/ 0 w 12185300"/>
              <a:gd name="connsiteY7" fmla="*/ 6858000 h 6858000"/>
              <a:gd name="connsiteX8" fmla="*/ 0 w 12185300"/>
              <a:gd name="connsiteY8" fmla="*/ 0 h 6858000"/>
              <a:gd name="connsiteX9" fmla="*/ 0 w 12185300"/>
              <a:gd name="connsiteY9" fmla="*/ 6858000 h 6858000"/>
              <a:gd name="connsiteX0" fmla="*/ 6010592 w 6873692"/>
              <a:gd name="connsiteY0" fmla="*/ 0 h 6858000"/>
              <a:gd name="connsiteX1" fmla="*/ 6873692 w 6873692"/>
              <a:gd name="connsiteY1" fmla="*/ 0 h 6858000"/>
              <a:gd name="connsiteX2" fmla="*/ 6873692 w 6873692"/>
              <a:gd name="connsiteY2" fmla="*/ 6858000 h 6858000"/>
              <a:gd name="connsiteX3" fmla="*/ 0 w 6873692"/>
              <a:gd name="connsiteY3" fmla="*/ 6858000 h 6858000"/>
              <a:gd name="connsiteX4" fmla="*/ 6010589 w 6873692"/>
              <a:gd name="connsiteY4" fmla="*/ 4 h 6858000"/>
              <a:gd name="connsiteX5" fmla="*/ 6010590 w 6873692"/>
              <a:gd name="connsiteY5" fmla="*/ 2 h 6858000"/>
              <a:gd name="connsiteX6" fmla="*/ 6010592 w 6873692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7B8B125-A98E-403C-9A7F-494FF789C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00" y="0"/>
            <a:ext cx="11322200" cy="6858000"/>
          </a:xfrm>
          <a:custGeom>
            <a:avLst/>
            <a:gdLst>
              <a:gd name="connsiteX0" fmla="*/ 0 w 11593823"/>
              <a:gd name="connsiteY0" fmla="*/ 0 h 6858000"/>
              <a:gd name="connsiteX1" fmla="*/ 2155010 w 11593823"/>
              <a:gd name="connsiteY1" fmla="*/ 0 h 6858000"/>
              <a:gd name="connsiteX2" fmla="*/ 4676142 w 11593823"/>
              <a:gd name="connsiteY2" fmla="*/ 0 h 6858000"/>
              <a:gd name="connsiteX3" fmla="*/ 4806770 w 11593823"/>
              <a:gd name="connsiteY3" fmla="*/ 0 h 6858000"/>
              <a:gd name="connsiteX4" fmla="*/ 4806770 w 11593823"/>
              <a:gd name="connsiteY4" fmla="*/ 2 h 6858000"/>
              <a:gd name="connsiteX5" fmla="*/ 9092864 w 11593823"/>
              <a:gd name="connsiteY5" fmla="*/ 2 h 6858000"/>
              <a:gd name="connsiteX6" fmla="*/ 9092866 w 11593823"/>
              <a:gd name="connsiteY6" fmla="*/ 0 h 6858000"/>
              <a:gd name="connsiteX7" fmla="*/ 11322200 w 11593823"/>
              <a:gd name="connsiteY7" fmla="*/ 0 h 6858000"/>
              <a:gd name="connsiteX8" fmla="*/ 11322198 w 11593823"/>
              <a:gd name="connsiteY8" fmla="*/ 2 h 6858000"/>
              <a:gd name="connsiteX9" fmla="*/ 11593823 w 11593823"/>
              <a:gd name="connsiteY9" fmla="*/ 2 h 6858000"/>
              <a:gd name="connsiteX10" fmla="*/ 11322197 w 11593823"/>
              <a:gd name="connsiteY10" fmla="*/ 4 h 6858000"/>
              <a:gd name="connsiteX11" fmla="*/ 5311608 w 11593823"/>
              <a:gd name="connsiteY11" fmla="*/ 6858000 h 6858000"/>
              <a:gd name="connsiteX12" fmla="*/ 5288856 w 11593823"/>
              <a:gd name="connsiteY12" fmla="*/ 6858000 h 6858000"/>
              <a:gd name="connsiteX13" fmla="*/ 4806770 w 11593823"/>
              <a:gd name="connsiteY13" fmla="*/ 6858000 h 6858000"/>
              <a:gd name="connsiteX14" fmla="*/ 4676142 w 11593823"/>
              <a:gd name="connsiteY14" fmla="*/ 6858000 h 6858000"/>
              <a:gd name="connsiteX15" fmla="*/ 3082273 w 11593823"/>
              <a:gd name="connsiteY15" fmla="*/ 6858000 h 6858000"/>
              <a:gd name="connsiteX16" fmla="*/ 2625273 w 11593823"/>
              <a:gd name="connsiteY16" fmla="*/ 6858000 h 6858000"/>
              <a:gd name="connsiteX17" fmla="*/ 2155010 w 11593823"/>
              <a:gd name="connsiteY17" fmla="*/ 6858000 h 6858000"/>
              <a:gd name="connsiteX18" fmla="*/ 0 w 11593823"/>
              <a:gd name="connsiteY18" fmla="*/ 6858000 h 6858000"/>
              <a:gd name="connsiteX0" fmla="*/ 0 w 11593823"/>
              <a:gd name="connsiteY0" fmla="*/ 0 h 6858000"/>
              <a:gd name="connsiteX1" fmla="*/ 2155010 w 11593823"/>
              <a:gd name="connsiteY1" fmla="*/ 0 h 6858000"/>
              <a:gd name="connsiteX2" fmla="*/ 4676142 w 11593823"/>
              <a:gd name="connsiteY2" fmla="*/ 0 h 6858000"/>
              <a:gd name="connsiteX3" fmla="*/ 4806770 w 11593823"/>
              <a:gd name="connsiteY3" fmla="*/ 0 h 6858000"/>
              <a:gd name="connsiteX4" fmla="*/ 4806770 w 11593823"/>
              <a:gd name="connsiteY4" fmla="*/ 2 h 6858000"/>
              <a:gd name="connsiteX5" fmla="*/ 9092864 w 11593823"/>
              <a:gd name="connsiteY5" fmla="*/ 2 h 6858000"/>
              <a:gd name="connsiteX6" fmla="*/ 11322200 w 11593823"/>
              <a:gd name="connsiteY6" fmla="*/ 0 h 6858000"/>
              <a:gd name="connsiteX7" fmla="*/ 11322198 w 11593823"/>
              <a:gd name="connsiteY7" fmla="*/ 2 h 6858000"/>
              <a:gd name="connsiteX8" fmla="*/ 11593823 w 11593823"/>
              <a:gd name="connsiteY8" fmla="*/ 2 h 6858000"/>
              <a:gd name="connsiteX9" fmla="*/ 11322197 w 11593823"/>
              <a:gd name="connsiteY9" fmla="*/ 4 h 6858000"/>
              <a:gd name="connsiteX10" fmla="*/ 5311608 w 11593823"/>
              <a:gd name="connsiteY10" fmla="*/ 6858000 h 6858000"/>
              <a:gd name="connsiteX11" fmla="*/ 5288856 w 11593823"/>
              <a:gd name="connsiteY11" fmla="*/ 6858000 h 6858000"/>
              <a:gd name="connsiteX12" fmla="*/ 4806770 w 11593823"/>
              <a:gd name="connsiteY12" fmla="*/ 6858000 h 6858000"/>
              <a:gd name="connsiteX13" fmla="*/ 4676142 w 11593823"/>
              <a:gd name="connsiteY13" fmla="*/ 6858000 h 6858000"/>
              <a:gd name="connsiteX14" fmla="*/ 3082273 w 11593823"/>
              <a:gd name="connsiteY14" fmla="*/ 6858000 h 6858000"/>
              <a:gd name="connsiteX15" fmla="*/ 2625273 w 11593823"/>
              <a:gd name="connsiteY15" fmla="*/ 6858000 h 6858000"/>
              <a:gd name="connsiteX16" fmla="*/ 2155010 w 11593823"/>
              <a:gd name="connsiteY16" fmla="*/ 6858000 h 6858000"/>
              <a:gd name="connsiteX17" fmla="*/ 0 w 11593823"/>
              <a:gd name="connsiteY17" fmla="*/ 6858000 h 6858000"/>
              <a:gd name="connsiteX18" fmla="*/ 0 w 11593823"/>
              <a:gd name="connsiteY18" fmla="*/ 0 h 6858000"/>
              <a:gd name="connsiteX0" fmla="*/ 0 w 11593823"/>
              <a:gd name="connsiteY0" fmla="*/ 0 h 6858000"/>
              <a:gd name="connsiteX1" fmla="*/ 2155010 w 11593823"/>
              <a:gd name="connsiteY1" fmla="*/ 0 h 6858000"/>
              <a:gd name="connsiteX2" fmla="*/ 4676142 w 11593823"/>
              <a:gd name="connsiteY2" fmla="*/ 0 h 6858000"/>
              <a:gd name="connsiteX3" fmla="*/ 4806770 w 11593823"/>
              <a:gd name="connsiteY3" fmla="*/ 0 h 6858000"/>
              <a:gd name="connsiteX4" fmla="*/ 4806770 w 11593823"/>
              <a:gd name="connsiteY4" fmla="*/ 2 h 6858000"/>
              <a:gd name="connsiteX5" fmla="*/ 11322200 w 11593823"/>
              <a:gd name="connsiteY5" fmla="*/ 0 h 6858000"/>
              <a:gd name="connsiteX6" fmla="*/ 11322198 w 11593823"/>
              <a:gd name="connsiteY6" fmla="*/ 2 h 6858000"/>
              <a:gd name="connsiteX7" fmla="*/ 11593823 w 11593823"/>
              <a:gd name="connsiteY7" fmla="*/ 2 h 6858000"/>
              <a:gd name="connsiteX8" fmla="*/ 11322197 w 11593823"/>
              <a:gd name="connsiteY8" fmla="*/ 4 h 6858000"/>
              <a:gd name="connsiteX9" fmla="*/ 5311608 w 11593823"/>
              <a:gd name="connsiteY9" fmla="*/ 6858000 h 6858000"/>
              <a:gd name="connsiteX10" fmla="*/ 5288856 w 11593823"/>
              <a:gd name="connsiteY10" fmla="*/ 6858000 h 6858000"/>
              <a:gd name="connsiteX11" fmla="*/ 4806770 w 11593823"/>
              <a:gd name="connsiteY11" fmla="*/ 6858000 h 6858000"/>
              <a:gd name="connsiteX12" fmla="*/ 4676142 w 11593823"/>
              <a:gd name="connsiteY12" fmla="*/ 6858000 h 6858000"/>
              <a:gd name="connsiteX13" fmla="*/ 3082273 w 11593823"/>
              <a:gd name="connsiteY13" fmla="*/ 6858000 h 6858000"/>
              <a:gd name="connsiteX14" fmla="*/ 2625273 w 11593823"/>
              <a:gd name="connsiteY14" fmla="*/ 6858000 h 6858000"/>
              <a:gd name="connsiteX15" fmla="*/ 2155010 w 11593823"/>
              <a:gd name="connsiteY15" fmla="*/ 6858000 h 6858000"/>
              <a:gd name="connsiteX16" fmla="*/ 0 w 11593823"/>
              <a:gd name="connsiteY16" fmla="*/ 6858000 h 6858000"/>
              <a:gd name="connsiteX17" fmla="*/ 0 w 11593823"/>
              <a:gd name="connsiteY17" fmla="*/ 0 h 6858000"/>
              <a:gd name="connsiteX0" fmla="*/ 0 w 11593823"/>
              <a:gd name="connsiteY0" fmla="*/ 0 h 6858000"/>
              <a:gd name="connsiteX1" fmla="*/ 2155010 w 11593823"/>
              <a:gd name="connsiteY1" fmla="*/ 0 h 6858000"/>
              <a:gd name="connsiteX2" fmla="*/ 4806770 w 11593823"/>
              <a:gd name="connsiteY2" fmla="*/ 0 h 6858000"/>
              <a:gd name="connsiteX3" fmla="*/ 4806770 w 11593823"/>
              <a:gd name="connsiteY3" fmla="*/ 2 h 6858000"/>
              <a:gd name="connsiteX4" fmla="*/ 11322200 w 11593823"/>
              <a:gd name="connsiteY4" fmla="*/ 0 h 6858000"/>
              <a:gd name="connsiteX5" fmla="*/ 11322198 w 11593823"/>
              <a:gd name="connsiteY5" fmla="*/ 2 h 6858000"/>
              <a:gd name="connsiteX6" fmla="*/ 11593823 w 11593823"/>
              <a:gd name="connsiteY6" fmla="*/ 2 h 6858000"/>
              <a:gd name="connsiteX7" fmla="*/ 11322197 w 11593823"/>
              <a:gd name="connsiteY7" fmla="*/ 4 h 6858000"/>
              <a:gd name="connsiteX8" fmla="*/ 5311608 w 11593823"/>
              <a:gd name="connsiteY8" fmla="*/ 6858000 h 6858000"/>
              <a:gd name="connsiteX9" fmla="*/ 5288856 w 11593823"/>
              <a:gd name="connsiteY9" fmla="*/ 6858000 h 6858000"/>
              <a:gd name="connsiteX10" fmla="*/ 4806770 w 11593823"/>
              <a:gd name="connsiteY10" fmla="*/ 6858000 h 6858000"/>
              <a:gd name="connsiteX11" fmla="*/ 4676142 w 11593823"/>
              <a:gd name="connsiteY11" fmla="*/ 6858000 h 6858000"/>
              <a:gd name="connsiteX12" fmla="*/ 3082273 w 11593823"/>
              <a:gd name="connsiteY12" fmla="*/ 6858000 h 6858000"/>
              <a:gd name="connsiteX13" fmla="*/ 2625273 w 11593823"/>
              <a:gd name="connsiteY13" fmla="*/ 6858000 h 6858000"/>
              <a:gd name="connsiteX14" fmla="*/ 2155010 w 11593823"/>
              <a:gd name="connsiteY14" fmla="*/ 6858000 h 6858000"/>
              <a:gd name="connsiteX15" fmla="*/ 0 w 11593823"/>
              <a:gd name="connsiteY15" fmla="*/ 6858000 h 6858000"/>
              <a:gd name="connsiteX16" fmla="*/ 0 w 11593823"/>
              <a:gd name="connsiteY16" fmla="*/ 0 h 6858000"/>
              <a:gd name="connsiteX0" fmla="*/ 0 w 11593823"/>
              <a:gd name="connsiteY0" fmla="*/ 0 h 6858000"/>
              <a:gd name="connsiteX1" fmla="*/ 2155010 w 11593823"/>
              <a:gd name="connsiteY1" fmla="*/ 0 h 6858000"/>
              <a:gd name="connsiteX2" fmla="*/ 4806770 w 11593823"/>
              <a:gd name="connsiteY2" fmla="*/ 0 h 6858000"/>
              <a:gd name="connsiteX3" fmla="*/ 11322200 w 11593823"/>
              <a:gd name="connsiteY3" fmla="*/ 0 h 6858000"/>
              <a:gd name="connsiteX4" fmla="*/ 11322198 w 11593823"/>
              <a:gd name="connsiteY4" fmla="*/ 2 h 6858000"/>
              <a:gd name="connsiteX5" fmla="*/ 11593823 w 11593823"/>
              <a:gd name="connsiteY5" fmla="*/ 2 h 6858000"/>
              <a:gd name="connsiteX6" fmla="*/ 11322197 w 11593823"/>
              <a:gd name="connsiteY6" fmla="*/ 4 h 6858000"/>
              <a:gd name="connsiteX7" fmla="*/ 5311608 w 11593823"/>
              <a:gd name="connsiteY7" fmla="*/ 6858000 h 6858000"/>
              <a:gd name="connsiteX8" fmla="*/ 5288856 w 11593823"/>
              <a:gd name="connsiteY8" fmla="*/ 6858000 h 6858000"/>
              <a:gd name="connsiteX9" fmla="*/ 4806770 w 11593823"/>
              <a:gd name="connsiteY9" fmla="*/ 6858000 h 6858000"/>
              <a:gd name="connsiteX10" fmla="*/ 4676142 w 11593823"/>
              <a:gd name="connsiteY10" fmla="*/ 6858000 h 6858000"/>
              <a:gd name="connsiteX11" fmla="*/ 3082273 w 11593823"/>
              <a:gd name="connsiteY11" fmla="*/ 6858000 h 6858000"/>
              <a:gd name="connsiteX12" fmla="*/ 2625273 w 11593823"/>
              <a:gd name="connsiteY12" fmla="*/ 6858000 h 6858000"/>
              <a:gd name="connsiteX13" fmla="*/ 2155010 w 11593823"/>
              <a:gd name="connsiteY13" fmla="*/ 6858000 h 6858000"/>
              <a:gd name="connsiteX14" fmla="*/ 0 w 11593823"/>
              <a:gd name="connsiteY14" fmla="*/ 6858000 h 6858000"/>
              <a:gd name="connsiteX15" fmla="*/ 0 w 11593823"/>
              <a:gd name="connsiteY15" fmla="*/ 0 h 6858000"/>
              <a:gd name="connsiteX0" fmla="*/ 0 w 11593823"/>
              <a:gd name="connsiteY0" fmla="*/ 0 h 6858000"/>
              <a:gd name="connsiteX1" fmla="*/ 2155010 w 11593823"/>
              <a:gd name="connsiteY1" fmla="*/ 0 h 6858000"/>
              <a:gd name="connsiteX2" fmla="*/ 11322200 w 11593823"/>
              <a:gd name="connsiteY2" fmla="*/ 0 h 6858000"/>
              <a:gd name="connsiteX3" fmla="*/ 11322198 w 11593823"/>
              <a:gd name="connsiteY3" fmla="*/ 2 h 6858000"/>
              <a:gd name="connsiteX4" fmla="*/ 11593823 w 11593823"/>
              <a:gd name="connsiteY4" fmla="*/ 2 h 6858000"/>
              <a:gd name="connsiteX5" fmla="*/ 11322197 w 11593823"/>
              <a:gd name="connsiteY5" fmla="*/ 4 h 6858000"/>
              <a:gd name="connsiteX6" fmla="*/ 5311608 w 11593823"/>
              <a:gd name="connsiteY6" fmla="*/ 6858000 h 6858000"/>
              <a:gd name="connsiteX7" fmla="*/ 5288856 w 11593823"/>
              <a:gd name="connsiteY7" fmla="*/ 6858000 h 6858000"/>
              <a:gd name="connsiteX8" fmla="*/ 4806770 w 11593823"/>
              <a:gd name="connsiteY8" fmla="*/ 6858000 h 6858000"/>
              <a:gd name="connsiteX9" fmla="*/ 4676142 w 11593823"/>
              <a:gd name="connsiteY9" fmla="*/ 6858000 h 6858000"/>
              <a:gd name="connsiteX10" fmla="*/ 3082273 w 11593823"/>
              <a:gd name="connsiteY10" fmla="*/ 6858000 h 6858000"/>
              <a:gd name="connsiteX11" fmla="*/ 2625273 w 11593823"/>
              <a:gd name="connsiteY11" fmla="*/ 6858000 h 6858000"/>
              <a:gd name="connsiteX12" fmla="*/ 2155010 w 11593823"/>
              <a:gd name="connsiteY12" fmla="*/ 6858000 h 6858000"/>
              <a:gd name="connsiteX13" fmla="*/ 0 w 11593823"/>
              <a:gd name="connsiteY13" fmla="*/ 6858000 h 6858000"/>
              <a:gd name="connsiteX14" fmla="*/ 0 w 11593823"/>
              <a:gd name="connsiteY14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5288856 w 11593823"/>
              <a:gd name="connsiteY6" fmla="*/ 6858000 h 6858000"/>
              <a:gd name="connsiteX7" fmla="*/ 4806770 w 11593823"/>
              <a:gd name="connsiteY7" fmla="*/ 6858000 h 6858000"/>
              <a:gd name="connsiteX8" fmla="*/ 4676142 w 11593823"/>
              <a:gd name="connsiteY8" fmla="*/ 6858000 h 6858000"/>
              <a:gd name="connsiteX9" fmla="*/ 3082273 w 11593823"/>
              <a:gd name="connsiteY9" fmla="*/ 6858000 h 6858000"/>
              <a:gd name="connsiteX10" fmla="*/ 2625273 w 11593823"/>
              <a:gd name="connsiteY10" fmla="*/ 6858000 h 6858000"/>
              <a:gd name="connsiteX11" fmla="*/ 2155010 w 11593823"/>
              <a:gd name="connsiteY11" fmla="*/ 6858000 h 6858000"/>
              <a:gd name="connsiteX12" fmla="*/ 0 w 11593823"/>
              <a:gd name="connsiteY12" fmla="*/ 6858000 h 6858000"/>
              <a:gd name="connsiteX13" fmla="*/ 0 w 11593823"/>
              <a:gd name="connsiteY13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5288856 w 11593823"/>
              <a:gd name="connsiteY6" fmla="*/ 6858000 h 6858000"/>
              <a:gd name="connsiteX7" fmla="*/ 4806770 w 11593823"/>
              <a:gd name="connsiteY7" fmla="*/ 6858000 h 6858000"/>
              <a:gd name="connsiteX8" fmla="*/ 4676142 w 11593823"/>
              <a:gd name="connsiteY8" fmla="*/ 6858000 h 6858000"/>
              <a:gd name="connsiteX9" fmla="*/ 2625273 w 11593823"/>
              <a:gd name="connsiteY9" fmla="*/ 6858000 h 6858000"/>
              <a:gd name="connsiteX10" fmla="*/ 2155010 w 11593823"/>
              <a:gd name="connsiteY10" fmla="*/ 6858000 h 6858000"/>
              <a:gd name="connsiteX11" fmla="*/ 0 w 11593823"/>
              <a:gd name="connsiteY11" fmla="*/ 6858000 h 6858000"/>
              <a:gd name="connsiteX12" fmla="*/ 0 w 11593823"/>
              <a:gd name="connsiteY12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5288856 w 11593823"/>
              <a:gd name="connsiteY6" fmla="*/ 6858000 h 6858000"/>
              <a:gd name="connsiteX7" fmla="*/ 4806770 w 11593823"/>
              <a:gd name="connsiteY7" fmla="*/ 6858000 h 6858000"/>
              <a:gd name="connsiteX8" fmla="*/ 4676142 w 11593823"/>
              <a:gd name="connsiteY8" fmla="*/ 6858000 h 6858000"/>
              <a:gd name="connsiteX9" fmla="*/ 2155010 w 11593823"/>
              <a:gd name="connsiteY9" fmla="*/ 6858000 h 6858000"/>
              <a:gd name="connsiteX10" fmla="*/ 0 w 11593823"/>
              <a:gd name="connsiteY10" fmla="*/ 6858000 h 6858000"/>
              <a:gd name="connsiteX11" fmla="*/ 0 w 11593823"/>
              <a:gd name="connsiteY11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5288856 w 11593823"/>
              <a:gd name="connsiteY6" fmla="*/ 6858000 h 6858000"/>
              <a:gd name="connsiteX7" fmla="*/ 4806770 w 11593823"/>
              <a:gd name="connsiteY7" fmla="*/ 6858000 h 6858000"/>
              <a:gd name="connsiteX8" fmla="*/ 4676142 w 11593823"/>
              <a:gd name="connsiteY8" fmla="*/ 6858000 h 6858000"/>
              <a:gd name="connsiteX9" fmla="*/ 2155010 w 11593823"/>
              <a:gd name="connsiteY9" fmla="*/ 6858000 h 6858000"/>
              <a:gd name="connsiteX10" fmla="*/ 0 w 11593823"/>
              <a:gd name="connsiteY10" fmla="*/ 6858000 h 6858000"/>
              <a:gd name="connsiteX11" fmla="*/ 0 w 11593823"/>
              <a:gd name="connsiteY11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5288856 w 11593823"/>
              <a:gd name="connsiteY6" fmla="*/ 6858000 h 6858000"/>
              <a:gd name="connsiteX7" fmla="*/ 4806770 w 11593823"/>
              <a:gd name="connsiteY7" fmla="*/ 6858000 h 6858000"/>
              <a:gd name="connsiteX8" fmla="*/ 4676142 w 11593823"/>
              <a:gd name="connsiteY8" fmla="*/ 6858000 h 6858000"/>
              <a:gd name="connsiteX9" fmla="*/ 0 w 11593823"/>
              <a:gd name="connsiteY9" fmla="*/ 6858000 h 6858000"/>
              <a:gd name="connsiteX10" fmla="*/ 0 w 11593823"/>
              <a:gd name="connsiteY10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5288856 w 11593823"/>
              <a:gd name="connsiteY6" fmla="*/ 6858000 h 6858000"/>
              <a:gd name="connsiteX7" fmla="*/ 4676142 w 11593823"/>
              <a:gd name="connsiteY7" fmla="*/ 6858000 h 6858000"/>
              <a:gd name="connsiteX8" fmla="*/ 0 w 11593823"/>
              <a:gd name="connsiteY8" fmla="*/ 6858000 h 6858000"/>
              <a:gd name="connsiteX9" fmla="*/ 0 w 11593823"/>
              <a:gd name="connsiteY9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5288856 w 11593823"/>
              <a:gd name="connsiteY6" fmla="*/ 6858000 h 6858000"/>
              <a:gd name="connsiteX7" fmla="*/ 0 w 11593823"/>
              <a:gd name="connsiteY7" fmla="*/ 6858000 h 6858000"/>
              <a:gd name="connsiteX8" fmla="*/ 0 w 11593823"/>
              <a:gd name="connsiteY8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0 w 11593823"/>
              <a:gd name="connsiteY6" fmla="*/ 6858000 h 6858000"/>
              <a:gd name="connsiteX7" fmla="*/ 0 w 11593823"/>
              <a:gd name="connsiteY7" fmla="*/ 0 h 6858000"/>
              <a:gd name="connsiteX0" fmla="*/ 0 w 11322200"/>
              <a:gd name="connsiteY0" fmla="*/ 0 h 6858000"/>
              <a:gd name="connsiteX1" fmla="*/ 11322200 w 11322200"/>
              <a:gd name="connsiteY1" fmla="*/ 0 h 6858000"/>
              <a:gd name="connsiteX2" fmla="*/ 11322198 w 11322200"/>
              <a:gd name="connsiteY2" fmla="*/ 2 h 6858000"/>
              <a:gd name="connsiteX3" fmla="*/ 11322197 w 11322200"/>
              <a:gd name="connsiteY3" fmla="*/ 4 h 6858000"/>
              <a:gd name="connsiteX4" fmla="*/ 5311608 w 11322200"/>
              <a:gd name="connsiteY4" fmla="*/ 6858000 h 6858000"/>
              <a:gd name="connsiteX5" fmla="*/ 0 w 11322200"/>
              <a:gd name="connsiteY5" fmla="*/ 6858000 h 6858000"/>
              <a:gd name="connsiteX6" fmla="*/ 0 w 11322200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322200" h="6858000">
                <a:moveTo>
                  <a:pt x="0" y="0"/>
                </a:moveTo>
                <a:lnTo>
                  <a:pt x="11322200" y="0"/>
                </a:lnTo>
                <a:lnTo>
                  <a:pt x="11322198" y="2"/>
                </a:lnTo>
                <a:cubicBezTo>
                  <a:pt x="11322198" y="3"/>
                  <a:pt x="11322197" y="3"/>
                  <a:pt x="11322197" y="4"/>
                </a:cubicBezTo>
                <a:lnTo>
                  <a:pt x="5311608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1F10AE-34ED-43D7-B949-6E4E0DF8195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60000"/>
          </a:blip>
          <a:srcRect l="20003" r="9336"/>
          <a:stretch/>
        </p:blipFill>
        <p:spPr>
          <a:xfrm>
            <a:off x="5318308" y="10"/>
            <a:ext cx="6873692" cy="6857990"/>
          </a:xfrm>
          <a:custGeom>
            <a:avLst/>
            <a:gdLst/>
            <a:ahLst/>
            <a:cxnLst/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664D54A-0F8C-4855-A746-C132D225A0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0891" y="1061686"/>
            <a:ext cx="7323046" cy="3238465"/>
          </a:xfrm>
        </p:spPr>
        <p:txBody>
          <a:bodyPr anchor="t">
            <a:normAutofit/>
          </a:bodyPr>
          <a:lstStyle/>
          <a:p>
            <a:r>
              <a:rPr lang="en-IN" sz="6600" dirty="0"/>
              <a:t>Voting Ensembles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00FFFE-9898-434F-A962-D22AAD132E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08458" y="5151666"/>
            <a:ext cx="4731326" cy="1035126"/>
          </a:xfrm>
        </p:spPr>
        <p:txBody>
          <a:bodyPr anchor="t">
            <a:normAutofit/>
          </a:bodyPr>
          <a:lstStyle/>
          <a:p>
            <a:r>
              <a:rPr lang="en-IN" dirty="0"/>
              <a:t>Voting ensemble of SVM and Random Forest </a:t>
            </a:r>
          </a:p>
          <a:p>
            <a:pPr marL="285750" indent="-285750">
              <a:buFontTx/>
              <a:buChar char="-"/>
            </a:pPr>
            <a:r>
              <a:rPr lang="en-IN" sz="1500" dirty="0"/>
              <a:t>Prateek Singh (221218743)</a:t>
            </a:r>
            <a:br>
              <a:rPr lang="en-IN" sz="1500" dirty="0"/>
            </a:br>
            <a:endParaRPr lang="en-IN" sz="1500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0B1C5DD-CB08-4407-9D12-CC2C42B04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88357" y="5151666"/>
            <a:ext cx="98606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Audio 18">
            <a:hlinkClick r:id="" action="ppaction://media"/>
            <a:extLst>
              <a:ext uri="{FF2B5EF4-FFF2-40B4-BE49-F238E27FC236}">
                <a16:creationId xmlns:a16="http://schemas.microsoft.com/office/drawing/2014/main" id="{A27B2EFF-87D5-4B2A-8B61-37D972FBF75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91866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717"/>
    </mc:Choice>
    <mc:Fallback>
      <p:transition spd="slow" advTm="87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296E13-3887-4B14-BDA7-445EA0610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E2A6DA-3535-4B32-AF20-4B9233CFA5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Dataset containing features which can possibly predict heart failure.</a:t>
            </a:r>
          </a:p>
          <a:p>
            <a:r>
              <a:rPr lang="en-IN" dirty="0"/>
              <a:t>299 records, 11 clinical, 1 follow-up time, 1 target variable.</a:t>
            </a:r>
          </a:p>
          <a:p>
            <a:r>
              <a:rPr lang="en-IN" dirty="0"/>
              <a:t>203 non death events, 96 death events</a:t>
            </a:r>
          </a:p>
        </p:txBody>
      </p:sp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70944DD5-45CA-4262-A3AF-A6E4BE8C258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953314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395"/>
    </mc:Choice>
    <mc:Fallback>
      <p:transition spd="slow" advTm="213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3A065-0C46-4E5B-81C4-B619EE21F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Existing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2EF33A-084A-4D30-BF3B-0319169C5A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Use the power of averages</a:t>
            </a:r>
          </a:p>
          <a:p>
            <a:r>
              <a:rPr lang="en-IN" dirty="0"/>
              <a:t>Train 10 classifiers</a:t>
            </a:r>
          </a:p>
          <a:p>
            <a:pPr marL="685800" lvl="2" indent="-457200">
              <a:buFont typeface="+mj-lt"/>
              <a:buAutoNum type="arabicPeriod"/>
            </a:pPr>
            <a:r>
              <a:rPr lang="en-IN" dirty="0"/>
              <a:t>With hyper parameter tuning</a:t>
            </a:r>
          </a:p>
          <a:p>
            <a:pPr marL="685800" lvl="2" indent="-457200">
              <a:buFont typeface="+mj-lt"/>
              <a:buAutoNum type="arabicPeriod"/>
            </a:pPr>
            <a:r>
              <a:rPr lang="en-IN" dirty="0"/>
              <a:t>Without hyper param tuning</a:t>
            </a:r>
          </a:p>
          <a:p>
            <a:pPr marL="228600" lvl="2" indent="0">
              <a:buNone/>
            </a:pPr>
            <a:endParaRPr lang="en-IN" dirty="0"/>
          </a:p>
          <a:p>
            <a:pPr lvl="2"/>
            <a:r>
              <a:rPr lang="en-IN" dirty="0"/>
              <a:t>Use grid search (modified) to choose hyper parameter.</a:t>
            </a:r>
          </a:p>
          <a:p>
            <a:pPr lvl="2"/>
            <a:r>
              <a:rPr lang="en-IN" dirty="0"/>
              <a:t>Use average results over 100 iterations to present consolidated result.</a:t>
            </a:r>
          </a:p>
          <a:p>
            <a:pPr marL="228600" lvl="2" indent="0">
              <a:buNone/>
            </a:pPr>
            <a:endParaRPr lang="en-IN" dirty="0"/>
          </a:p>
          <a:p>
            <a:endParaRPr lang="en-IN" dirty="0"/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0033D355-DCE3-42D3-B9CB-485283058B2D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690223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076"/>
    </mc:Choice>
    <mc:Fallback>
      <p:transition spd="slow" advTm="320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5A342-AF9D-4DD7-B4DB-D4DD77FBC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Takeaways from existing </a:t>
            </a:r>
            <a:r>
              <a:rPr lang="en-IN" dirty="0" err="1"/>
              <a:t>appraoch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A34075-C14D-4143-A69C-E776F97080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Ensembles work best</a:t>
            </a:r>
          </a:p>
          <a:p>
            <a:r>
              <a:rPr lang="en-IN" dirty="0"/>
              <a:t>SVMs pick up patterns missed by other classifiers</a:t>
            </a:r>
          </a:p>
          <a:p>
            <a:r>
              <a:rPr lang="en-IN" dirty="0"/>
              <a:t>Grid search is powerful</a:t>
            </a: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14DEDEF7-AFEB-4D3A-BCC0-D43E2F73DE2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190265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590"/>
    </mc:Choice>
    <mc:Fallback>
      <p:transition spd="slow" advTm="305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569F1-BD85-4308-A674-5EB12DD27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Proposed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F9D61-F162-41E3-B733-BC71B32A2A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Normalize data to tackle imbalance and dominant samples</a:t>
            </a:r>
          </a:p>
          <a:p>
            <a:r>
              <a:rPr lang="en-IN" dirty="0"/>
              <a:t>Use optimised grid search to select best hyper params</a:t>
            </a:r>
          </a:p>
          <a:p>
            <a:r>
              <a:rPr lang="en-IN" dirty="0"/>
              <a:t>Ensemble different families of classifiers (SVM and Random Forest)</a:t>
            </a:r>
          </a:p>
          <a:p>
            <a:r>
              <a:rPr lang="en-IN" dirty="0"/>
              <a:t>Results in boost in TPN as well as TNR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EF4F2341-2529-44CE-9CB4-2DE1259D85E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629189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514"/>
    </mc:Choice>
    <mc:Fallback>
      <p:transition spd="slow" advTm="345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1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8D5896-5CC3-41BD-9CB0-11446711D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Benefits of the proposed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6E5179-B185-409D-B9ED-41F5C55E46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Utilizes two specialised classifiers</a:t>
            </a:r>
          </a:p>
          <a:p>
            <a:r>
              <a:rPr lang="en-IN" dirty="0"/>
              <a:t>Handles class imbalance</a:t>
            </a:r>
          </a:p>
          <a:p>
            <a:r>
              <a:rPr lang="en-IN" dirty="0"/>
              <a:t>Boost in overall metrics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0F1C8A4F-5663-4D65-AF61-1B00E48B080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054300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982"/>
    </mc:Choice>
    <mc:Fallback>
      <p:transition spd="slow" advTm="179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8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3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8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6CE99-793B-4CCC-B3C5-EB0E4ECC9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16AE6-D74C-4447-B387-6253956CEC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 Highest per metric</a:t>
            </a:r>
            <a:br>
              <a:rPr lang="en-IN" dirty="0"/>
            </a:br>
            <a:r>
              <a:rPr lang="en-IN" dirty="0"/>
              <a:t>values</a:t>
            </a:r>
          </a:p>
          <a:p>
            <a:r>
              <a:rPr lang="en-IN" dirty="0"/>
              <a:t>Nearly double gain in</a:t>
            </a:r>
            <a:br>
              <a:rPr lang="en-IN" dirty="0"/>
            </a:br>
            <a:r>
              <a:rPr lang="en-IN" dirty="0"/>
              <a:t>MCC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9BCD72-F1AB-438C-8ED0-21D61AF2A7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88942" y="878446"/>
            <a:ext cx="7099275" cy="4150754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9CCEAA06-55A0-4921-9613-C274E808B49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726288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374"/>
    </mc:Choice>
    <mc:Fallback>
      <p:transition spd="slow" advTm="353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2" grpId="0"/>
      <p:bldP spid="3" grpId="0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9|1.2|2.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6|1.7|6.1|3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|1.5|1.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3|1.6|11.4|8.6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|3.5|6.5|11.4|9.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4|3.9|2|5.5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|0.9|1.4|1.6"/>
</p:tagLst>
</file>

<file path=ppt/theme/theme1.xml><?xml version="1.0" encoding="utf-8"?>
<a:theme xmlns:a="http://schemas.openxmlformats.org/drawingml/2006/main" name="RegattaVTI">
  <a:themeElements>
    <a:clrScheme name="AnalogousFromLightSeedLeftStep">
      <a:dk1>
        <a:srgbClr val="000000"/>
      </a:dk1>
      <a:lt1>
        <a:srgbClr val="FFFFFF"/>
      </a:lt1>
      <a:dk2>
        <a:srgbClr val="2E2441"/>
      </a:dk2>
      <a:lt2>
        <a:srgbClr val="E7E8E2"/>
      </a:lt2>
      <a:accent1>
        <a:srgbClr val="A096C6"/>
      </a:accent1>
      <a:accent2>
        <a:srgbClr val="7F8BBA"/>
      </a:accent2>
      <a:accent3>
        <a:srgbClr val="86A9BD"/>
      </a:accent3>
      <a:accent4>
        <a:srgbClr val="77AFAC"/>
      </a:accent4>
      <a:accent5>
        <a:srgbClr val="83AD9A"/>
      </a:accent5>
      <a:accent6>
        <a:srgbClr val="78B07F"/>
      </a:accent6>
      <a:hlink>
        <a:srgbClr val="7D8852"/>
      </a:hlink>
      <a:folHlink>
        <a:srgbClr val="7F7F7F"/>
      </a:folHlink>
    </a:clrScheme>
    <a:fontScheme name="Walbaum Display">
      <a:majorFont>
        <a:latin typeface="Walbaum Display"/>
        <a:ea typeface=""/>
        <a:cs typeface=""/>
      </a:majorFont>
      <a:minorFont>
        <a:latin typeface="Walbaum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gattaVTI" id="{FFC3BCE5-6357-41D1-8E67-3F85B69D7E86}" vid="{893A6374-FE17-48E5-8B62-678C1B11AA1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176</Words>
  <Application>Microsoft Office PowerPoint</Application>
  <PresentationFormat>Widescreen</PresentationFormat>
  <Paragraphs>31</Paragraphs>
  <Slides>7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Walbaum Display</vt:lpstr>
      <vt:lpstr>RegattaVTI</vt:lpstr>
      <vt:lpstr>Voting Ensembles</vt:lpstr>
      <vt:lpstr>The Problem</vt:lpstr>
      <vt:lpstr>Existing Approach</vt:lpstr>
      <vt:lpstr>Takeaways from existing appraoch</vt:lpstr>
      <vt:lpstr>Proposed Approach</vt:lpstr>
      <vt:lpstr>Benefits of the proposed approach</vt:lpstr>
      <vt:lpstr>Results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Voting Ensembles</dc:title>
  <dc:creator>Prateek Singh</dc:creator>
  <cp:lastModifiedBy>Prateek Singh</cp:lastModifiedBy>
  <cp:revision>38</cp:revision>
  <dcterms:created xsi:type="dcterms:W3CDTF">2021-10-11T08:15:32Z</dcterms:created>
  <dcterms:modified xsi:type="dcterms:W3CDTF">2021-10-11T09:24:39Z</dcterms:modified>
</cp:coreProperties>
</file>

<file path=docProps/thumbnail.jpeg>
</file>